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3933-9300-4D63-935D-A8488BA98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95FB4-ABCA-4787-AFF2-47337106A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A0C43-D2BF-4B77-AC0D-D8DEAB46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56068-DD1C-4856-BE1B-E28D669F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51C3-7E3E-4313-8E46-9779D4CE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1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8ECA-0F0C-4FE0-935D-E60C557C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DACCD-6CDC-4744-B3C3-82B651FE3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B65D9-841B-49A9-AF11-8FE8695B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0D5F8-3D68-4558-9F07-5FF5C159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02DC3-0C08-491B-8537-97C49B56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6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348AE-9770-48B9-96ED-E82F4CC74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D0C9E-38DB-4F9E-8741-7992B6F4B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5F100-6CA4-4FFF-81E6-B3C321C1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2B2A-E544-437D-8E01-0234DCB2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6D525-DBB7-4E63-B5AA-A142A529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3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0E57-4F94-4FFB-8F61-DEDDC185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A37D1-4717-4673-BB49-BD264AD14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C46C0-E75B-4E3D-A2C2-53B8FFED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8AD8E-DE41-402B-9F96-5BC25BF5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50FF1-E7D2-4CEC-A13C-66B93CE0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2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4DA7-5025-4BF3-9E16-E868837B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04F06-A09A-45D5-AF13-59B0FDDD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62D38-8114-430B-9C9E-EC80D389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E3BF4-509E-4BD3-8507-FC567F08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030D1-BBA6-41E1-9E77-4BD20ACB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6F53-92B8-474D-9C87-6FD5E1BB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10336-9430-49B7-8287-A52A3F5D5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F5F76-85AF-4CD7-95F0-C59FBB639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633B9-8D63-438C-9B40-D545414E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C5DC4-F26C-4F30-BCEC-FACDE4F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682F1-1A6C-44AC-B4C4-82274DCD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FEFE-D074-4203-91F3-1D7FF186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CE40C-46A5-47FB-9F28-C18B0B142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E9ECD-DC7C-4E1E-AA06-600AA9412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DF842-8609-47B0-BECB-B8CE015E6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8ACCD-81A6-485C-8A16-FCE591426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57C93-439F-4852-9F6C-2347E668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9D494D-0662-4D5D-B4C8-0D8EAEF4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82AF4-823F-4226-92E4-5E698804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7CCE7-47C5-4F2F-BD71-C248DDBC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9B7BF-0312-4DC4-9A08-2A5E4176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0848C-AC5D-488F-9B51-C21DD25A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26D-C9FD-4880-B198-F04241AD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C0B6F-37F2-4EFA-9414-022F1952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55020-811C-4096-99F9-F4D99350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D9D9E-7BFE-47C0-9114-86A4064D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1DEE-C65C-4DD2-A848-F18A51C2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F1AE-B3BF-45B1-984D-B500C039C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58329-9CE5-45DB-9D74-7405341C6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37896-2E57-4193-AFCF-49FEE6B1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27049-8FEA-4115-80C3-3844C66C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58470-B667-4031-AAE5-4A3D46F6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7054-6E1C-488D-A8D0-1E2EBA59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44D82-0771-4449-86B4-992CB12B9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F28A6-7608-4DCA-B4F8-82942F22D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4C9C5-E225-4365-BCB1-7902DBC1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5A9E4-1867-4B17-B2BA-24C87A52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D124A-A3C9-4166-A22C-8E62C1FC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3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404D5-8F5F-4EEB-8F4E-A2CA8E87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00634-C360-4A03-ADB3-E29F7E2C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8CB0A-6AF3-4187-8DD0-18CF18F0B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94C1-9748-46CC-83EE-8A50398179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FBF4-1268-480F-9F9A-8597DBB51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259A5-5BE5-4A5C-B902-F4893E7A9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BBEDA-FE30-4B87-8B0E-9381166A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1B27-B94A-438E-8780-B4E015B7B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BC9B6-B082-4EAA-A568-0C4C1AFE2F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C942B-2A1B-482D-8369-920E10698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66" y="628259"/>
            <a:ext cx="10698068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6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C08E4-4FB9-43CD-848A-ED287BF31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03B72-0923-4998-844B-ED5EE5F63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2" y="480601"/>
            <a:ext cx="10888595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7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08166-AB3B-4A70-BF3B-7899B9F67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385337"/>
            <a:ext cx="10612331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7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2B746-08AD-475C-BE7B-44E1B450E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409153"/>
            <a:ext cx="10145541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0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2C6B0-8521-4777-BF9E-DB1E78D4A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671127"/>
            <a:ext cx="9364382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0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F2B76-D782-4155-BC16-6A13CD905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1" y="837838"/>
            <a:ext cx="10831437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4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B58CC-9EF7-434F-8E86-EC342DCB7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461548"/>
            <a:ext cx="10069330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3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27F6C-A6FA-4BFD-BAE3-6708A2E01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92" y="571101"/>
            <a:ext cx="10136015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1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Verilhac Marzin</dc:creator>
  <cp:lastModifiedBy>Stephanie Verilhac Marzin </cp:lastModifiedBy>
  <cp:revision>3</cp:revision>
  <dcterms:created xsi:type="dcterms:W3CDTF">2021-05-10T10:32:34Z</dcterms:created>
  <dcterms:modified xsi:type="dcterms:W3CDTF">2021-05-10T10:54:54Z</dcterms:modified>
</cp:coreProperties>
</file>